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4"/>
  </p:notesMasterIdLst>
  <p:sldIdLst>
    <p:sldId id="256" r:id="rId2"/>
    <p:sldId id="257" r:id="rId3"/>
    <p:sldId id="262" r:id="rId4"/>
    <p:sldId id="306" r:id="rId5"/>
    <p:sldId id="307" r:id="rId6"/>
    <p:sldId id="312" r:id="rId7"/>
    <p:sldId id="311" r:id="rId8"/>
    <p:sldId id="280" r:id="rId9"/>
    <p:sldId id="310" r:id="rId10"/>
    <p:sldId id="275" r:id="rId11"/>
    <p:sldId id="267" r:id="rId12"/>
    <p:sldId id="287" r:id="rId1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ExtraBold" panose="00000900000000000000" pitchFamily="2" charset="0"/>
      <p:bold r:id="rId19"/>
      <p:boldItalic r:id="rId20"/>
    </p:embeddedFont>
    <p:embeddedFont>
      <p:font typeface="Montserrat ExtraLight" panose="000003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7C99DB-B50D-4828-8D0B-98ACD5C2A060}">
  <a:tblStyle styleId="{167C99DB-B50D-4828-8D0B-98ACD5C2A0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7f9262ee2f_0_26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7f9262ee2f_0_26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6266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1764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9414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365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3906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59" r:id="rId6"/>
    <p:sldLayoutId id="2147483665" r:id="rId7"/>
    <p:sldLayoutId id="2147483670" r:id="rId8"/>
    <p:sldLayoutId id="214748368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5G a bu</a:t>
            </a:r>
            <a:r>
              <a:rPr lang="sk-SK" dirty="0"/>
              <a:t>dúcnosť mobilných sietí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Alex Szabó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II.D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Učebný materiál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dirty="0"/>
              <a:t>Výzvy a nevýhody 6G</a:t>
            </a:r>
            <a:endParaRPr sz="2800"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070953" y="2045624"/>
            <a:ext cx="3258900" cy="1212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sz="1600" dirty="0"/>
              <a:t>Prideľovanie a regulácia frekvenčného spektra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sk-SK"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-PL" sz="1600" dirty="0"/>
              <a:t>Obavy o bezpečnosť a súkromie</a:t>
            </a:r>
            <a:endParaRPr sz="1600" dirty="0"/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4817861" y="2045624"/>
            <a:ext cx="3258900" cy="1212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sz="1600" dirty="0"/>
              <a:t>Globálne snahy o normalizáciu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sk-SK"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sz="1600" dirty="0"/>
              <a:t>Dopad na životné prostredie</a:t>
            </a:r>
            <a:endParaRPr sz="1600" dirty="0"/>
          </a:p>
        </p:txBody>
      </p:sp>
      <p:cxnSp>
        <p:nvCxnSpPr>
          <p:cNvPr id="1998" name="Google Shape;1998;p57"/>
          <p:cNvCxnSpPr>
            <a:cxnSpLocks/>
          </p:cNvCxnSpPr>
          <p:nvPr/>
        </p:nvCxnSpPr>
        <p:spPr>
          <a:xfrm>
            <a:off x="1026200" y="414022"/>
            <a:ext cx="405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58655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Ďakujem za pozornosť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6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dirty="0"/>
              <a:t>Zoznam použitej literatúry</a:t>
            </a:r>
            <a:endParaRPr sz="2800" dirty="0"/>
          </a:p>
        </p:txBody>
      </p:sp>
      <p:sp>
        <p:nvSpPr>
          <p:cNvPr id="2180" name="Google Shape;2180;p69"/>
          <p:cNvSpPr txBox="1">
            <a:spLocks noGrp="1"/>
          </p:cNvSpPr>
          <p:nvPr>
            <p:ph type="body" idx="1"/>
          </p:nvPr>
        </p:nvSpPr>
        <p:spPr>
          <a:xfrm>
            <a:off x="4964886" y="815287"/>
            <a:ext cx="4060600" cy="3792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sk-SK" sz="900" dirty="0"/>
              <a:t>[1] Wikipedia.sk. 5G. [online]  [cit. 2024-05-01]. Dostupné na internete: https://sk.wikipedia.org/wiki/5G</a:t>
            </a:r>
          </a:p>
          <a:p>
            <a:pPr marL="0" indent="0">
              <a:buNone/>
            </a:pPr>
            <a:r>
              <a:rPr lang="sk-SK" sz="900" dirty="0"/>
              <a:t>[2] Alza.sk. 6G sieť. [online] [cit. 2024-05-01]. Dostupné na internete: https://m.alza.sk/6g-siet</a:t>
            </a:r>
          </a:p>
          <a:p>
            <a:pPr marL="0" indent="0">
              <a:buNone/>
            </a:pPr>
            <a:r>
              <a:rPr lang="sk-SK" sz="900" dirty="0"/>
              <a:t>[3] Aktuality.sk. Budúcnosť mobilných sietí: Aké možnosti prináša 5G a čo nás čaká. [online] [cit. 2024-05-01]. Dostupné na internete: https://zive.aktuality.sk/clanok/7pjpw0f/buducnost-mobilnych-sieti-ake-moznosti-prinasa-5g-a-co-nas-caka/.</a:t>
            </a:r>
          </a:p>
          <a:p>
            <a:pPr marL="0" indent="0">
              <a:buNone/>
            </a:pPr>
            <a:r>
              <a:rPr lang="sk-SK" sz="900" dirty="0"/>
              <a:t>[4] TouchIT.sk. 5G: Čo prinesie budúcnosť? [online] [cit. 2024-05-01]. Dostupné na internete: https://touchit.sk/5g-co-prinesie-buducnost/439636.</a:t>
            </a:r>
          </a:p>
          <a:p>
            <a:pPr marL="0" indent="0">
              <a:buNone/>
            </a:pPr>
            <a:r>
              <a:rPr lang="sk-SK" sz="900" dirty="0"/>
              <a:t>[5] Galinski, Marek. Súkromné 5G siete sú budúcnosť. Česko to pochopilo, Slovensko zatiaľ nie. [online]. [cit. 2024-05-01]. Dostupné na internete: https://medium.com/marek-galinski/priv%C3%A1tne-5g-siete-s%C3%BA-bud%C3%BAcnos%C5%A5-%C4%8Desko-to-pochopilo-slovensko-zatia%C4%BE-nie-2b74e8be4b35.</a:t>
            </a:r>
          </a:p>
          <a:p>
            <a:pPr marL="0" indent="0">
              <a:buNone/>
            </a:pPr>
            <a:r>
              <a:rPr lang="sk-SK" sz="900" dirty="0"/>
              <a:t>[6] Statista. Average 5G and 4G download speeds in selected countries. [online] Dostupné na internete: https://www.statista.com/chart/22723/average-5g-and-4g-download-speeds-in-selected-countrie/.</a:t>
            </a:r>
          </a:p>
          <a:p>
            <a:pPr marL="0" indent="0">
              <a:buNone/>
            </a:pPr>
            <a:r>
              <a:rPr lang="sk-SK" sz="900" dirty="0"/>
              <a:t>[7] Michalková, Jana. Svet technológií 4: 6G siete budú už o niekoľko rokov realitou – čo od nich môžeme očakávať? [online]. [cit. 2024-05-01]. Dostupné na internete: https://www.soselectronic.com/sk/articles/sos-supplier-of-solution/svet-technologii-4-6g-siete-budu-uz-o-niekolko-rokov-realitou-co-od-nich-mozeme-ocakavat-2892.</a:t>
            </a:r>
          </a:p>
          <a:p>
            <a:pPr marL="0" indent="0">
              <a:buNone/>
            </a:pPr>
            <a:r>
              <a:rPr lang="sk-SK" sz="900" dirty="0"/>
              <a:t>[8] Wikipedia.sk. 6G. [online]. [cit. 2024-05-01]. Dostupné na internete: https://en.wikipedia.org/wiki/6G</a:t>
            </a:r>
          </a:p>
          <a:p>
            <a:pPr marL="0" indent="0">
              <a:buNone/>
            </a:pPr>
            <a:endParaRPr lang="sk-SK" sz="800" dirty="0"/>
          </a:p>
        </p:txBody>
      </p:sp>
      <p:cxnSp>
        <p:nvCxnSpPr>
          <p:cNvPr id="2181" name="Google Shape;2181;p69"/>
          <p:cNvCxnSpPr>
            <a:cxnSpLocks/>
          </p:cNvCxnSpPr>
          <p:nvPr/>
        </p:nvCxnSpPr>
        <p:spPr>
          <a:xfrm>
            <a:off x="1026200" y="414022"/>
            <a:ext cx="318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182" name="Google Shape;21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75" y="1634837"/>
            <a:ext cx="2539443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Google Shape;218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707177" y="1634837"/>
            <a:ext cx="1976586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5956" y="2620891"/>
            <a:ext cx="2939569" cy="6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638" y="3541975"/>
            <a:ext cx="3800201" cy="878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dirty="0"/>
              <a:t>Obsah</a:t>
            </a:r>
            <a:endParaRPr sz="2800"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Aft>
                <a:spcPts val="1600"/>
              </a:spcAft>
              <a:buSzPct val="100000"/>
              <a:buFont typeface="+mj-lt"/>
              <a:buAutoNum type="arabicPeriod"/>
            </a:pPr>
            <a:r>
              <a:rPr lang="sk-SK" sz="1400" dirty="0"/>
              <a:t>Úvod do 5G</a:t>
            </a:r>
          </a:p>
          <a:p>
            <a:pPr marL="342900" indent="-342900">
              <a:spcAft>
                <a:spcPts val="1600"/>
              </a:spcAft>
              <a:buSzPct val="100000"/>
              <a:buFont typeface="+mj-lt"/>
              <a:buAutoNum type="arabicPeriod"/>
            </a:pPr>
            <a:r>
              <a:rPr lang="sk-SK" sz="1400" dirty="0"/>
              <a:t>Výhody 5G v porovnaní s predošlými generáciami</a:t>
            </a:r>
          </a:p>
          <a:p>
            <a:pPr marL="342900" indent="-342900">
              <a:spcAft>
                <a:spcPts val="1600"/>
              </a:spcAft>
              <a:buSzPct val="100000"/>
              <a:buFont typeface="+mj-lt"/>
              <a:buAutoNum type="arabicPeriod"/>
            </a:pPr>
            <a:r>
              <a:rPr lang="sk-SK" sz="1400" dirty="0"/>
              <a:t>Výzvy s 5G sieťami</a:t>
            </a:r>
          </a:p>
          <a:p>
            <a:pPr marL="342900" indent="-342900">
              <a:spcAft>
                <a:spcPts val="1600"/>
              </a:spcAft>
              <a:buSzPct val="100000"/>
              <a:buFont typeface="+mj-lt"/>
              <a:buAutoNum type="arabicPeriod"/>
            </a:pPr>
            <a:r>
              <a:rPr lang="sk-SK" sz="1400" dirty="0"/>
              <a:t>Úvod do 6G</a:t>
            </a:r>
          </a:p>
          <a:p>
            <a:pPr marL="342900" indent="-342900">
              <a:spcAft>
                <a:spcPts val="1600"/>
              </a:spcAft>
              <a:buSzPct val="100000"/>
              <a:buFont typeface="+mj-lt"/>
              <a:buAutoNum type="arabicPeriod"/>
            </a:pPr>
            <a:r>
              <a:rPr lang="sk-SK" sz="1400" dirty="0"/>
              <a:t>Pokroky 6G nad 5G</a:t>
            </a:r>
          </a:p>
          <a:p>
            <a:pPr marL="342900" indent="-342900">
              <a:spcAft>
                <a:spcPts val="1600"/>
              </a:spcAft>
              <a:buSzPct val="100000"/>
              <a:buFont typeface="+mj-lt"/>
              <a:buAutoNum type="arabicPeriod"/>
            </a:pPr>
            <a:r>
              <a:rPr lang="sk-SK" sz="1400" dirty="0"/>
              <a:t>Potenciálne využitie 6G</a:t>
            </a:r>
          </a:p>
          <a:p>
            <a:pPr marL="342900" indent="-342900">
              <a:spcAft>
                <a:spcPts val="1600"/>
              </a:spcAft>
              <a:buSzPct val="100000"/>
              <a:buFont typeface="+mj-lt"/>
              <a:buAutoNum type="arabicPeriod"/>
            </a:pPr>
            <a:r>
              <a:rPr lang="sk-SK" sz="1400" dirty="0"/>
              <a:t>Technológie umožňujúce 6G</a:t>
            </a:r>
          </a:p>
          <a:p>
            <a:pPr marL="342900" indent="-342900">
              <a:spcAft>
                <a:spcPts val="1600"/>
              </a:spcAft>
              <a:buSzPct val="100000"/>
              <a:buFont typeface="+mj-lt"/>
              <a:buAutoNum type="arabicPeriod"/>
            </a:pPr>
            <a:r>
              <a:rPr lang="sk-SK" sz="1400" dirty="0"/>
              <a:t>Výzvy a nevýhody 6G</a:t>
            </a:r>
            <a:endParaRPr sz="14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dirty="0"/>
              <a:t>Úvod do 5G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Piata generácia technológií mobilnej komunikácie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Prvá 5G sieť bola spustená v roku 2019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Prináša veľmi vysoké rýchlosti sťahovania aj odosielania dát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8935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dirty="0"/>
              <a:t>Výhody 5G v porovnaní s predošlými generáciami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20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Vylepšená rýchlosť a šírka pásma</a:t>
            </a:r>
          </a:p>
          <a:p>
            <a:pPr marL="285750" indent="-285750">
              <a:lnSpc>
                <a:spcPct val="20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Vylepšená spoľahlivosť a nižšia latencia.</a:t>
            </a:r>
          </a:p>
          <a:p>
            <a:pPr marL="285750" indent="-285750">
              <a:lnSpc>
                <a:spcPct val="20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Umožňuje používanie nových aplikácií a služieb ako napr</a:t>
            </a:r>
            <a:r>
              <a:rPr lang="sk-SK" b="1" dirty="0"/>
              <a:t>. </a:t>
            </a:r>
            <a:r>
              <a:rPr lang="pt-BR" u="sng" dirty="0"/>
              <a:t>rozšírená a virtuálna realita (AR/VR)</a:t>
            </a:r>
            <a:endParaRPr u="sng"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993610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8935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dirty="0"/>
              <a:t>Výzvy s 5G sieťami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pl-PL" dirty="0"/>
              <a:t>Náklady na rozmiestnenie a požiadavky na infraštruktúru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Obavy o bezpečnosť, dezinformácie o nebezpečnosti 5G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Dostupnosť a správa spektra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Signál môže byť menej stabilný, má kratší dosah</a:t>
            </a:r>
            <a:endParaRPr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397329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572000" y="909600"/>
            <a:ext cx="41400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sz="1600" dirty="0"/>
              <a:t>Šiesta generácia bezdrôtovej komunikačnej technológie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sz="1600" dirty="0"/>
              <a:t>Predstavuje ďalší evolučný krok v bezdrôtovej komunikačnej technológii, ktorý nahrádza 5G siete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sz="1600" dirty="0"/>
              <a:t>Veľký skok vpred v rýchlosti, kapacite a schopnostiach</a:t>
            </a: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735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dirty="0"/>
              <a:t>Úvod do 6G</a:t>
            </a:r>
            <a:endParaRPr sz="2800" dirty="0"/>
          </a:p>
        </p:txBody>
      </p:sp>
      <p:cxnSp>
        <p:nvCxnSpPr>
          <p:cNvPr id="2092" name="Google Shape;2092;p62"/>
          <p:cNvCxnSpPr>
            <a:cxnSpLocks/>
          </p:cNvCxnSpPr>
          <p:nvPr/>
        </p:nvCxnSpPr>
        <p:spPr>
          <a:xfrm>
            <a:off x="1026200" y="414022"/>
            <a:ext cx="2545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823653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703374" y="909600"/>
            <a:ext cx="3756625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sz="1600" dirty="0"/>
              <a:t>Ultra vysokorýchlostné pripojenie – rýchlosť prenosu dát presahuje terabit za sekundu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sz="1600" dirty="0"/>
              <a:t>Ultra nízka latencia pre aplikácie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sz="1600" dirty="0"/>
              <a:t>Zvýšená spoľahlivosť a bezpečnosť</a:t>
            </a: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735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dirty="0"/>
              <a:t>Pokroky 6G nad 5G</a:t>
            </a:r>
            <a:endParaRPr sz="2800" dirty="0"/>
          </a:p>
        </p:txBody>
      </p:sp>
      <p:cxnSp>
        <p:nvCxnSpPr>
          <p:cNvPr id="2092" name="Google Shape;2092;p62"/>
          <p:cNvCxnSpPr>
            <a:cxnSpLocks/>
          </p:cNvCxnSpPr>
          <p:nvPr/>
        </p:nvCxnSpPr>
        <p:spPr>
          <a:xfrm>
            <a:off x="1026200" y="414022"/>
            <a:ext cx="3034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32448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703374" y="909600"/>
            <a:ext cx="3756625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sk-SK" sz="1600" dirty="0">
                <a:solidFill>
                  <a:schemeClr val="lt1"/>
                </a:solidFill>
              </a:rPr>
              <a:t>IoT (internet vecí) a inteligentné mestá vysokej úrovne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sk-SK" sz="1600" dirty="0"/>
              <a:t>Holografická komunikácia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sk-SK" sz="1600" dirty="0">
                <a:solidFill>
                  <a:schemeClr val="lt1"/>
                </a:solidFill>
              </a:rPr>
              <a:t>Pokročilé zdravotnícke služby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sk-SK" sz="1600" dirty="0"/>
              <a:t>Bezproblémová integrácia umelej inteligencie a robotiky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dirty="0"/>
              <a:t>Potenciálne využitie 6G</a:t>
            </a:r>
            <a:endParaRPr sz="2800"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703374" y="909600"/>
            <a:ext cx="3756625" cy="3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sk-SK" sz="1600" dirty="0">
                <a:solidFill>
                  <a:schemeClr val="lt1"/>
                </a:solidFill>
              </a:rPr>
              <a:t>Terahertzové frekvencie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sk-SK" sz="1600" dirty="0">
                <a:solidFill>
                  <a:schemeClr val="lt1"/>
                </a:solidFill>
              </a:rPr>
              <a:t>Kvantová komunikácia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sk-SK" sz="1600" dirty="0">
                <a:solidFill>
                  <a:schemeClr val="lt1"/>
                </a:solidFill>
              </a:rPr>
              <a:t>Siete poháňané umelou inteligenciou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sk-SK" sz="1600" dirty="0">
                <a:solidFill>
                  <a:schemeClr val="lt1"/>
                </a:solidFill>
              </a:rPr>
              <a:t>Nanotechnológia -  má slúžiť na priamu manipuláciu hmoty na nanoúrovni, na ktorú dnes nemáme dostatočnú techniku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dirty="0"/>
              <a:t>Technológie umožňujúce 6G</a:t>
            </a:r>
            <a:endParaRPr sz="2800"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03116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602</Words>
  <Application>Microsoft Office PowerPoint</Application>
  <PresentationFormat>Prezentácia na obrazovke (16:9)</PresentationFormat>
  <Paragraphs>61</Paragraphs>
  <Slides>12</Slides>
  <Notes>12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12</vt:i4>
      </vt:variant>
    </vt:vector>
  </HeadingPairs>
  <TitlesOfParts>
    <vt:vector size="17" baseType="lpstr">
      <vt:lpstr>Montserrat ExtraLight</vt:lpstr>
      <vt:lpstr>Arial</vt:lpstr>
      <vt:lpstr>Montserrat</vt:lpstr>
      <vt:lpstr>Montserrat ExtraBold</vt:lpstr>
      <vt:lpstr>Futuristic Background by Slidesgo</vt:lpstr>
      <vt:lpstr>5G a budúcnosť mobilných sietí</vt:lpstr>
      <vt:lpstr>Obsah</vt:lpstr>
      <vt:lpstr>Úvod do 5G</vt:lpstr>
      <vt:lpstr>Výhody 5G v porovnaní s predošlými generáciami</vt:lpstr>
      <vt:lpstr>Výzvy s 5G sieťami</vt:lpstr>
      <vt:lpstr>Úvod do 6G</vt:lpstr>
      <vt:lpstr>Pokroky 6G nad 5G</vt:lpstr>
      <vt:lpstr>Potenciálne využitie 6G</vt:lpstr>
      <vt:lpstr>Technológie umožňujúce 6G</vt:lpstr>
      <vt:lpstr>Výzvy a nevýhody 6G</vt:lpstr>
      <vt:lpstr>Ďakujem za pozornosť</vt:lpstr>
      <vt:lpstr>Zoznam použitej literatúry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a budúcnosť mobilných sietí</dc:title>
  <dc:creator>Alex Szabo</dc:creator>
  <cp:lastModifiedBy>Alex Szabo</cp:lastModifiedBy>
  <cp:revision>4</cp:revision>
  <dcterms:modified xsi:type="dcterms:W3CDTF">2024-05-01T12:44:52Z</dcterms:modified>
</cp:coreProperties>
</file>